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81" r:id="rId4"/>
    <p:sldId id="282" r:id="rId5"/>
    <p:sldId id="258" r:id="rId6"/>
    <p:sldId id="259" r:id="rId7"/>
    <p:sldId id="260" r:id="rId8"/>
    <p:sldId id="261" r:id="rId9"/>
    <p:sldId id="285" r:id="rId10"/>
    <p:sldId id="286" r:id="rId11"/>
    <p:sldId id="262" r:id="rId12"/>
    <p:sldId id="268" r:id="rId13"/>
    <p:sldId id="269" r:id="rId14"/>
    <p:sldId id="270" r:id="rId15"/>
    <p:sldId id="279" r:id="rId16"/>
  </p:sldIdLst>
  <p:sldSz cx="12192000" cy="6858000"/>
  <p:notesSz cx="6858000" cy="9144000"/>
  <p:embeddedFontLst>
    <p:embeddedFont>
      <p:font typeface="a옛날목욕탕L" panose="02020600000000000000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a파도소리" panose="02020600000000000000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3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9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0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9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62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77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272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80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90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21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8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3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025D2-BDED-483C-998A-2824045431AA}" type="datetimeFigureOut">
              <a:rPr lang="ko-KR" altLang="en-US" smtClean="0"/>
              <a:t>2016-06-14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0DEA2-3416-4D18-BD45-D62A81462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78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6093151" cy="6858000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/>
          <p:cNvSpPr/>
          <p:nvPr/>
        </p:nvSpPr>
        <p:spPr>
          <a:xfrm>
            <a:off x="0" y="0"/>
            <a:ext cx="9499600" cy="6858000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 flipH="1">
            <a:off x="-284480" y="0"/>
            <a:ext cx="6377631" cy="6858000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75120" y="538480"/>
            <a:ext cx="4998720" cy="5638800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125815" y="1615440"/>
            <a:ext cx="670560" cy="1249680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549735" y="1615440"/>
            <a:ext cx="670560" cy="1249680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477570" y="1280160"/>
            <a:ext cx="3386032" cy="20624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85880" y="1341904"/>
            <a:ext cx="35694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융합 프로젝트</a:t>
            </a:r>
            <a:endParaRPr lang="en-US" altLang="ko-KR" sz="40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sz="40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40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고추밭</a:t>
            </a:r>
            <a:r>
              <a:rPr lang="ko-KR" altLang="en-US" sz="40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사나이</a:t>
            </a:r>
            <a:endParaRPr lang="ko-KR" altLang="en-US" sz="4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981" y="2573050"/>
            <a:ext cx="5617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학습형</a:t>
            </a:r>
            <a:r>
              <a:rPr lang="ko-KR" altLang="en-US" sz="48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 </a:t>
            </a:r>
            <a:endParaRPr lang="en-US" altLang="ko-KR" sz="4800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pPr algn="ctr"/>
            <a:r>
              <a:rPr lang="ko-KR" altLang="en-US" sz="48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농작물 관리 시스템</a:t>
            </a:r>
            <a:endParaRPr lang="ko-KR" altLang="en-US" sz="48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54840" y="4218532"/>
            <a:ext cx="2431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장준철 신두철</a:t>
            </a:r>
            <a:endParaRPr lang="en-US" altLang="ko-KR" sz="32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최지훈 최병수</a:t>
            </a:r>
            <a:endParaRPr lang="en-US" altLang="ko-KR" sz="32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구동혁 박민철</a:t>
            </a:r>
          </a:p>
        </p:txBody>
      </p:sp>
    </p:spTree>
    <p:extLst>
      <p:ext uri="{BB962C8B-B14F-4D97-AF65-F5344CB8AC3E}">
        <p14:creationId xmlns:p14="http://schemas.microsoft.com/office/powerpoint/2010/main" val="39035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V="1">
            <a:off x="0" y="0"/>
            <a:ext cx="7486650" cy="1952625"/>
          </a:xfrm>
          <a:prstGeom prst="rtTriangle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0"/>
            <a:ext cx="41553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</a:t>
            </a: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목표 수립 방법</a:t>
            </a:r>
            <a:endParaRPr lang="en-US" altLang="ko-KR" sz="28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1.</a:t>
            </a: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시스템구성</a:t>
            </a:r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-Control</a:t>
            </a:r>
            <a:endParaRPr lang="en-US" altLang="ko-KR" sz="2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56232" y="2552914"/>
            <a:ext cx="2542812" cy="688769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자동 제어 방법 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33420" y="1663807"/>
            <a:ext cx="2542812" cy="688769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수동 제어 방법 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3889836" y="2616835"/>
            <a:ext cx="2423109" cy="568394"/>
          </a:xfrm>
          <a:prstGeom prst="round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습도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low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 보다 낮음</a:t>
            </a: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3889836" y="3443004"/>
            <a:ext cx="2423109" cy="568394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기준 습도 보다 낮음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3889834" y="4269173"/>
            <a:ext cx="2423111" cy="568394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기준 온도 보다 높음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3889834" y="5066923"/>
            <a:ext cx="2423111" cy="625233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12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시간 안으로 기상예보에 </a:t>
            </a:r>
            <a:endParaRPr lang="en-US" altLang="ko-KR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강수량이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존재하지 않을 때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3901867" y="5962754"/>
            <a:ext cx="2423111" cy="71049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물 분사 </a:t>
            </a:r>
            <a:r>
              <a:rPr lang="en-US" altLang="ko-KR" sz="2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actuator </a:t>
            </a:r>
            <a:r>
              <a:rPr lang="ko-KR" altLang="en-US" sz="2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작동</a:t>
            </a:r>
          </a:p>
        </p:txBody>
      </p:sp>
      <p:cxnSp>
        <p:nvCxnSpPr>
          <p:cNvPr id="146" name="직선 화살표 연결선 145"/>
          <p:cNvCxnSpPr/>
          <p:nvPr/>
        </p:nvCxnSpPr>
        <p:spPr>
          <a:xfrm>
            <a:off x="5113422" y="3185817"/>
            <a:ext cx="0" cy="2687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>
            <a:off x="5101390" y="4011986"/>
            <a:ext cx="0" cy="2687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endCxn id="144" idx="0"/>
          </p:cNvCxnSpPr>
          <p:nvPr/>
        </p:nvCxnSpPr>
        <p:spPr>
          <a:xfrm>
            <a:off x="5101390" y="4838155"/>
            <a:ext cx="0" cy="22876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endCxn id="145" idx="0"/>
          </p:cNvCxnSpPr>
          <p:nvPr/>
        </p:nvCxnSpPr>
        <p:spPr>
          <a:xfrm>
            <a:off x="5101390" y="5694042"/>
            <a:ext cx="12033" cy="2687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모서리가 둥근 직사각형 149"/>
          <p:cNvSpPr/>
          <p:nvPr/>
        </p:nvSpPr>
        <p:spPr>
          <a:xfrm>
            <a:off x="6417375" y="2616835"/>
            <a:ext cx="2423109" cy="568394"/>
          </a:xfrm>
          <a:prstGeom prst="round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온도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low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 보다 낮음</a:t>
            </a:r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6417375" y="3443004"/>
            <a:ext cx="2423109" cy="568394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기준 온도 보다 낮음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6417373" y="4269173"/>
            <a:ext cx="2423111" cy="568394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기준 습도 보다 높음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6417373" y="5066923"/>
            <a:ext cx="2423111" cy="625233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기상예보 외부온도 값이 </a:t>
            </a: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감소 </a:t>
            </a:r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추세일때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6417373" y="5928666"/>
            <a:ext cx="2423111" cy="71049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히터 </a:t>
            </a:r>
            <a:r>
              <a:rPr lang="en-US" altLang="ko-KR" sz="2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actuator </a:t>
            </a:r>
            <a:r>
              <a:rPr lang="ko-KR" altLang="en-US" sz="2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작동</a:t>
            </a:r>
          </a:p>
        </p:txBody>
      </p:sp>
      <p:cxnSp>
        <p:nvCxnSpPr>
          <p:cNvPr id="155" name="직선 화살표 연결선 154"/>
          <p:cNvCxnSpPr/>
          <p:nvPr/>
        </p:nvCxnSpPr>
        <p:spPr>
          <a:xfrm>
            <a:off x="7640961" y="3185817"/>
            <a:ext cx="0" cy="2687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/>
          <p:nvPr/>
        </p:nvCxnSpPr>
        <p:spPr>
          <a:xfrm>
            <a:off x="7628929" y="4011986"/>
            <a:ext cx="0" cy="2687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endCxn id="153" idx="0"/>
          </p:cNvCxnSpPr>
          <p:nvPr/>
        </p:nvCxnSpPr>
        <p:spPr>
          <a:xfrm>
            <a:off x="7628929" y="4838155"/>
            <a:ext cx="0" cy="22876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3" idx="2"/>
            <a:endCxn id="154" idx="0"/>
          </p:cNvCxnSpPr>
          <p:nvPr/>
        </p:nvCxnSpPr>
        <p:spPr>
          <a:xfrm>
            <a:off x="7628929" y="5692156"/>
            <a:ext cx="0" cy="23651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모서리가 둥근 직사각형 158"/>
          <p:cNvSpPr/>
          <p:nvPr/>
        </p:nvSpPr>
        <p:spPr>
          <a:xfrm>
            <a:off x="8906146" y="2643582"/>
            <a:ext cx="2423109" cy="568394"/>
          </a:xfrm>
          <a:prstGeom prst="round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온도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high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 보다 높음</a:t>
            </a: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8906143" y="3454529"/>
            <a:ext cx="2423109" cy="568394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기준 온도 보다 높음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8906143" y="4269173"/>
            <a:ext cx="2423111" cy="568394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외부온도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내부온도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8906144" y="5928665"/>
            <a:ext cx="2423111" cy="710497"/>
          </a:xfrm>
          <a:prstGeom prst="roundRect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팬 </a:t>
            </a:r>
            <a:r>
              <a:rPr lang="en-US" altLang="ko-KR" sz="2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actuator </a:t>
            </a:r>
            <a:r>
              <a:rPr lang="ko-KR" altLang="en-US" sz="2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작동</a:t>
            </a:r>
          </a:p>
        </p:txBody>
      </p:sp>
      <p:cxnSp>
        <p:nvCxnSpPr>
          <p:cNvPr id="163" name="직선 화살표 연결선 162"/>
          <p:cNvCxnSpPr/>
          <p:nvPr/>
        </p:nvCxnSpPr>
        <p:spPr>
          <a:xfrm>
            <a:off x="10129732" y="3212564"/>
            <a:ext cx="0" cy="2687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10117700" y="4038733"/>
            <a:ext cx="0" cy="2687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61" idx="2"/>
            <a:endCxn id="162" idx="0"/>
          </p:cNvCxnSpPr>
          <p:nvPr/>
        </p:nvCxnSpPr>
        <p:spPr>
          <a:xfrm>
            <a:off x="10117699" y="4837567"/>
            <a:ext cx="1" cy="10910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>
            <a:stCxn id="10" idx="3"/>
            <a:endCxn id="141" idx="1"/>
          </p:cNvCxnSpPr>
          <p:nvPr/>
        </p:nvCxnSpPr>
        <p:spPr>
          <a:xfrm>
            <a:off x="3689505" y="2897299"/>
            <a:ext cx="209871" cy="37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 flipV="1">
            <a:off x="0" y="0"/>
            <a:ext cx="7486650" cy="1952625"/>
          </a:xfrm>
          <a:prstGeom prst="rtTriangle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3783" y="5188332"/>
            <a:ext cx="3370217" cy="757646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히터 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116433" y="5188332"/>
            <a:ext cx="3370217" cy="757646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물펌프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889083" y="5188332"/>
            <a:ext cx="3370217" cy="757646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환풍기 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-1" y="0"/>
            <a:ext cx="45807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</a:t>
            </a: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목표 수립 방법</a:t>
            </a:r>
            <a:endParaRPr lang="en-US" altLang="ko-KR" sz="28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1.</a:t>
            </a: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시스템구성</a:t>
            </a:r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-Actuator</a:t>
            </a:r>
            <a:endParaRPr lang="en-US" altLang="ko-KR" sz="2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3" y="2167530"/>
            <a:ext cx="2805896" cy="2805896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4398593" y="2167530"/>
            <a:ext cx="2805896" cy="28058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055" y="2603992"/>
            <a:ext cx="1932972" cy="1932972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8171243" y="2167530"/>
            <a:ext cx="2805896" cy="2805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201" y="2345488"/>
            <a:ext cx="2449980" cy="24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2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 flipV="1">
            <a:off x="0" y="0"/>
            <a:ext cx="7486650" cy="1952625"/>
          </a:xfrm>
          <a:prstGeom prst="rtTriangle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22140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목표 수립 방법</a:t>
            </a:r>
            <a:endParaRPr lang="en-US" altLang="ko-KR" sz="28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2.App</a:t>
            </a:r>
            <a:endParaRPr lang="en-US" altLang="ko-KR" sz="2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773059"/>
            <a:ext cx="3484888" cy="59697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68" y="1608788"/>
            <a:ext cx="2458032" cy="42916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68" y="1608788"/>
            <a:ext cx="2458032" cy="4291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68" y="1608788"/>
            <a:ext cx="2472929" cy="42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9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63240" y="6166"/>
            <a:ext cx="6093151" cy="6858000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>
            <a:off x="3034665" y="4300169"/>
            <a:ext cx="7010400" cy="2582319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V="1">
            <a:off x="3063240" y="-12156"/>
            <a:ext cx="7010400" cy="5127441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3034665" y="-30480"/>
            <a:ext cx="6124575" cy="5127441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10170" y="3050445"/>
            <a:ext cx="4999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3.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시연 영상</a:t>
            </a:r>
            <a:endParaRPr lang="ko-KR" altLang="en-US" sz="44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67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3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49424" y="0"/>
            <a:ext cx="6093151" cy="6858000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96354" y="2853108"/>
            <a:ext cx="499928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감사합니다</a:t>
            </a:r>
            <a:r>
              <a:rPr lang="en-US" altLang="ko-KR" sz="6500" dirty="0" smtClean="0">
                <a:solidFill>
                  <a:schemeClr val="bg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.</a:t>
            </a:r>
            <a:endParaRPr lang="ko-KR" altLang="en-US" sz="65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80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/>
          <p:cNvSpPr/>
          <p:nvPr/>
        </p:nvSpPr>
        <p:spPr>
          <a:xfrm>
            <a:off x="4363959" y="602152"/>
            <a:ext cx="1680860" cy="1449018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육각형 5"/>
          <p:cNvSpPr/>
          <p:nvPr/>
        </p:nvSpPr>
        <p:spPr>
          <a:xfrm>
            <a:off x="5793197" y="1411932"/>
            <a:ext cx="1680860" cy="1449018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육각형 6"/>
          <p:cNvSpPr/>
          <p:nvPr/>
        </p:nvSpPr>
        <p:spPr>
          <a:xfrm>
            <a:off x="4349808" y="2197290"/>
            <a:ext cx="1680860" cy="1449018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육각형 7"/>
          <p:cNvSpPr/>
          <p:nvPr/>
        </p:nvSpPr>
        <p:spPr>
          <a:xfrm>
            <a:off x="5793196" y="3007070"/>
            <a:ext cx="1680860" cy="1449018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육각형 8"/>
          <p:cNvSpPr/>
          <p:nvPr/>
        </p:nvSpPr>
        <p:spPr>
          <a:xfrm>
            <a:off x="4349808" y="3792428"/>
            <a:ext cx="1680860" cy="1449018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육각형 9"/>
          <p:cNvSpPr/>
          <p:nvPr/>
        </p:nvSpPr>
        <p:spPr>
          <a:xfrm>
            <a:off x="5793196" y="4598213"/>
            <a:ext cx="1680860" cy="1449018"/>
          </a:xfrm>
          <a:prstGeom prst="hexagon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1690" y="546931"/>
            <a:ext cx="3008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장준철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 </a:t>
            </a:r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 대표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400" dirty="0" err="1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마이크로컨트롤러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2400" dirty="0" err="1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센싱</a:t>
            </a:r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담당</a:t>
            </a:r>
            <a:endParaRPr lang="ko-KR" altLang="en-US" sz="2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4727" y="1724032"/>
            <a:ext cx="300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신두철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 </a:t>
            </a:r>
            <a:r>
              <a:rPr lang="ko-KR" altLang="en-US" sz="2400" dirty="0" err="1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모바일</a:t>
            </a:r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</a:t>
            </a:r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개발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1689" y="2522977"/>
            <a:ext cx="300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최병수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 DB</a:t>
            </a:r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담당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70150" y="3316080"/>
            <a:ext cx="300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최지훈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제어 알고리즘 개발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1405" y="4050803"/>
            <a:ext cx="300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구동혁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 </a:t>
            </a:r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분석</a:t>
            </a:r>
            <a:r>
              <a:rPr lang="en-US" altLang="ko-KR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endParaRPr lang="ko-KR" altLang="en-US" sz="2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74056" y="4908128"/>
            <a:ext cx="3008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박민철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 </a:t>
            </a:r>
            <a:r>
              <a:rPr lang="ko-KR" altLang="en-US" sz="2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모델링</a:t>
            </a:r>
            <a:endParaRPr lang="en-US" altLang="ko-KR" sz="2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36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093151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V="1">
            <a:off x="0" y="0"/>
            <a:ext cx="12287250" cy="4314825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0" y="-942975"/>
            <a:ext cx="10972800" cy="7877175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6930" y="3044278"/>
            <a:ext cx="4999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목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	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차</a:t>
            </a:r>
            <a:endParaRPr lang="ko-KR" altLang="en-US" sz="44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75120" y="538480"/>
            <a:ext cx="4998720" cy="5638800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825" y="176211"/>
            <a:ext cx="4381500" cy="6424613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386637" y="1690062"/>
            <a:ext cx="37814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목표</a:t>
            </a:r>
            <a:endParaRPr lang="en-US" altLang="ko-KR" sz="4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4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4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목표수립 방법</a:t>
            </a:r>
            <a:endParaRPr lang="en-US" altLang="ko-KR" sz="4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4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4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시연 동영상</a:t>
            </a:r>
            <a:endParaRPr lang="en-US" altLang="ko-KR" sz="4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7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093151" cy="6858000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flipV="1">
            <a:off x="0" y="-162560"/>
            <a:ext cx="12287250" cy="5074920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flipH="1">
            <a:off x="-2377441" y="-1019175"/>
            <a:ext cx="8435340" cy="7877175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675120" y="538480"/>
            <a:ext cx="4998720" cy="5638800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81825" y="176211"/>
            <a:ext cx="4381500" cy="6424613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055915" y="2296051"/>
            <a:ext cx="42333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4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개요</a:t>
            </a:r>
            <a:endParaRPr lang="en-US" altLang="ko-KR" sz="44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 algn="ctr">
              <a:buAutoNum type="arabicPeriod"/>
            </a:pPr>
            <a:endParaRPr lang="en-US" altLang="ko-KR" sz="4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44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발전방향 및 장점</a:t>
            </a:r>
            <a:endParaRPr lang="ko-KR" altLang="en-US" sz="4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직각 삼각형 10"/>
          <p:cNvSpPr/>
          <p:nvPr/>
        </p:nvSpPr>
        <p:spPr>
          <a:xfrm>
            <a:off x="-584835" y="-1019176"/>
            <a:ext cx="6949439" cy="7877175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6930" y="3044279"/>
            <a:ext cx="4999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1.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프로젝트 목표</a:t>
            </a:r>
            <a:endParaRPr lang="ko-KR" altLang="en-US" sz="44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02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 flipV="1">
            <a:off x="0" y="0"/>
            <a:ext cx="7486650" cy="1952625"/>
          </a:xfrm>
          <a:prstGeom prst="rtTriangle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목표</a:t>
            </a:r>
            <a:endParaRPr lang="en-US" altLang="ko-KR" sz="28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-</a:t>
            </a: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개요</a:t>
            </a:r>
            <a:endParaRPr lang="ko-KR" altLang="en-US" sz="2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236847" y="2276475"/>
            <a:ext cx="3370217" cy="757646"/>
          </a:xfrm>
          <a:prstGeom prst="round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라즈베리파이</a:t>
            </a:r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각종 센서 결합 후</a:t>
            </a: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온실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설치</a:t>
            </a: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36846" y="4632324"/>
            <a:ext cx="3370217" cy="757646"/>
          </a:xfrm>
          <a:prstGeom prst="round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네트워크 연결을 통해 </a:t>
            </a:r>
            <a:endParaRPr lang="en-US" altLang="ko-KR" sz="24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온실</a:t>
            </a:r>
            <a:r>
              <a:rPr lang="ko-KR" altLang="en-US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</a:t>
            </a:r>
            <a:r>
              <a:rPr lang="ko-KR" altLang="en-US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원격 관리</a:t>
            </a:r>
            <a:endParaRPr lang="en-US" altLang="ko-KR" sz="24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36846" y="3429000"/>
            <a:ext cx="3370217" cy="757646"/>
          </a:xfrm>
          <a:prstGeom prst="round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센서값</a:t>
            </a:r>
            <a:r>
              <a:rPr lang="ko-KR" altLang="en-US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과거 기후 정보</a:t>
            </a:r>
            <a:r>
              <a:rPr lang="en-US" altLang="ko-KR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ctr"/>
            <a:r>
              <a:rPr lang="ko-KR" altLang="en-US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기상청 기후 정보 </a:t>
            </a:r>
            <a:r>
              <a:rPr lang="ko-KR" altLang="en-US" sz="24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</a:t>
            </a:r>
            <a:r>
              <a:rPr lang="ko-KR" altLang="en-US" sz="2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통한 제어</a:t>
            </a:r>
            <a:endParaRPr lang="en-US" altLang="ko-KR" sz="24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75120" y="2145664"/>
            <a:ext cx="4240530" cy="3362325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이등변 삼각형 9"/>
          <p:cNvSpPr/>
          <p:nvPr/>
        </p:nvSpPr>
        <p:spPr>
          <a:xfrm>
            <a:off x="5980747" y="407352"/>
            <a:ext cx="5629275" cy="1828800"/>
          </a:xfrm>
          <a:prstGeom prst="triangle">
            <a:avLst/>
          </a:prstGeom>
          <a:solidFill>
            <a:schemeClr val="tx1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43700" y="2002790"/>
            <a:ext cx="4114800" cy="466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918" y="3443376"/>
            <a:ext cx="1500202" cy="17399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709" y="1592353"/>
            <a:ext cx="938260" cy="93826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9719718" y="2313973"/>
            <a:ext cx="778238" cy="1008029"/>
            <a:chOff x="7060835" y="1697071"/>
            <a:chExt cx="1233892" cy="161767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835" y="2233610"/>
              <a:ext cx="695325" cy="6953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9402" y="2619421"/>
              <a:ext cx="695325" cy="69532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021" y="1697071"/>
              <a:ext cx="695325" cy="695325"/>
            </a:xfrm>
            <a:prstGeom prst="rect">
              <a:avLst/>
            </a:prstGeom>
          </p:spPr>
        </p:pic>
      </p:grpSp>
      <p:cxnSp>
        <p:nvCxnSpPr>
          <p:cNvPr id="25" name="직선 연결선 24"/>
          <p:cNvCxnSpPr/>
          <p:nvPr/>
        </p:nvCxnSpPr>
        <p:spPr>
          <a:xfrm flipH="1">
            <a:off x="8564036" y="2664307"/>
            <a:ext cx="106783" cy="24254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9258408" y="2644669"/>
            <a:ext cx="95548" cy="21786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985839" y="2664307"/>
            <a:ext cx="0" cy="32911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028" y="3008658"/>
            <a:ext cx="726431" cy="5709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53" y="2500090"/>
            <a:ext cx="726431" cy="570975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2949342" y="3023216"/>
            <a:ext cx="0" cy="4327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949342" y="4199561"/>
            <a:ext cx="0" cy="4327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1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blipFill dpi="0" rotWithShape="1"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 flipV="1">
            <a:off x="0" y="0"/>
            <a:ext cx="7486650" cy="1952625"/>
          </a:xfrm>
          <a:prstGeom prst="rtTriangle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1473" y="700755"/>
            <a:ext cx="288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목표</a:t>
            </a:r>
            <a:endParaRPr lang="en-US" altLang="ko-KR" sz="2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발전방향 및 </a:t>
            </a:r>
            <a:r>
              <a:rPr lang="ko-KR" altLang="en-US" sz="2800" dirty="0" err="1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비젼</a:t>
            </a:r>
            <a:endParaRPr lang="en-US" altLang="ko-KR" sz="28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blipFill dpi="0" rotWithShape="1">
            <a:blip r:embed="rId3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2745" y="3184545"/>
            <a:ext cx="4485759" cy="916752"/>
          </a:xfrm>
          <a:prstGeom prst="round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농작물 관리의 자동화</a:t>
            </a:r>
            <a:endParaRPr lang="en-US" altLang="ko-KR" sz="44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9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3151" cy="6858000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flipH="1">
            <a:off x="0" y="5625295"/>
            <a:ext cx="6096000" cy="1192221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0" y="0"/>
            <a:ext cx="6096000" cy="4123281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flipV="1">
            <a:off x="-2848" y="0"/>
            <a:ext cx="7010400" cy="4123281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>
            <a:off x="-28575" y="4294003"/>
            <a:ext cx="7010400" cy="2582319"/>
          </a:xfrm>
          <a:prstGeom prst="rtTriangle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675120" y="538480"/>
            <a:ext cx="4998720" cy="5638800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81825" y="176211"/>
            <a:ext cx="4381500" cy="6424613"/>
          </a:xfrm>
          <a:prstGeom prst="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70926" y="1321023"/>
            <a:ext cx="37814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구성</a:t>
            </a:r>
            <a:endParaRPr lang="en-US" altLang="ko-KR" sz="36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36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Sensor</a:t>
            </a:r>
          </a:p>
          <a:p>
            <a:pPr marL="800100" lvl="1" indent="-342900">
              <a:buAutoNum type="arabicPeriod"/>
            </a:pPr>
            <a:r>
              <a:rPr lang="en-US" altLang="ko-KR" sz="36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Data Base</a:t>
            </a:r>
          </a:p>
          <a:p>
            <a:pPr marL="800100" lvl="1" indent="-342900">
              <a:buAutoNum type="arabicPeriod"/>
            </a:pPr>
            <a:r>
              <a:rPr lang="en-US" altLang="ko-KR" sz="36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Control</a:t>
            </a:r>
          </a:p>
          <a:p>
            <a:pPr marL="800100" lvl="1" indent="-342900">
              <a:buAutoNum type="arabicPeriod"/>
            </a:pPr>
            <a:r>
              <a:rPr lang="en-US" altLang="ko-KR" sz="36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Actuator</a:t>
            </a:r>
          </a:p>
          <a:p>
            <a:pPr marL="342900" indent="-342900">
              <a:buAutoNum type="arabicPeriod"/>
            </a:pPr>
            <a:endParaRPr lang="en-US" altLang="ko-KR" sz="36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어플리케이션</a:t>
            </a:r>
            <a:endParaRPr lang="ko-KR" altLang="en-US" sz="36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6930" y="3044279"/>
            <a:ext cx="4999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2</a:t>
            </a:r>
            <a:r>
              <a:rPr lang="en-US" altLang="ko-KR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. </a:t>
            </a:r>
            <a:r>
              <a:rPr lang="ko-KR" altLang="en-US" sz="4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목표 수립 방법</a:t>
            </a:r>
            <a:endParaRPr lang="ko-KR" altLang="en-US" sz="4400" dirty="0">
              <a:solidFill>
                <a:schemeClr val="bg1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48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/>
        </p:nvSpPr>
        <p:spPr>
          <a:xfrm flipV="1">
            <a:off x="664" y="0"/>
            <a:ext cx="7486650" cy="1952625"/>
          </a:xfrm>
          <a:prstGeom prst="rtTriangle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5400000">
            <a:off x="6012657" y="678657"/>
            <a:ext cx="6858000" cy="5500686"/>
          </a:xfrm>
          <a:prstGeom prst="rect">
            <a:avLst/>
          </a:prstGeom>
          <a:blipFill dpi="0" rotWithShape="1"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93" y="1582"/>
            <a:ext cx="37849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</a:t>
            </a: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목표 수립 방법</a:t>
            </a:r>
            <a:endParaRPr lang="en-US" altLang="ko-KR" sz="28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시스템구성</a:t>
            </a:r>
            <a:r>
              <a:rPr lang="en-US" altLang="ko-KR" sz="30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-Sensor</a:t>
            </a:r>
            <a:endParaRPr lang="en-US" altLang="ko-KR" sz="3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77164" y="4515537"/>
            <a:ext cx="3370217" cy="833411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추가기능을 위한 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센서 추가 가능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77165" y="3484921"/>
            <a:ext cx="3370217" cy="833411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습도센서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77165" y="2454305"/>
            <a:ext cx="3370217" cy="833411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온도센서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3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808481" y="4578475"/>
            <a:ext cx="4383519" cy="2184401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333" t="-71029" r="-333" b="-180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4" name="직각 삼각형 3"/>
          <p:cNvSpPr/>
          <p:nvPr/>
        </p:nvSpPr>
        <p:spPr>
          <a:xfrm flipV="1">
            <a:off x="0" y="0"/>
            <a:ext cx="7486650" cy="1952625"/>
          </a:xfrm>
          <a:prstGeom prst="rtTriangle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9370" y="3445260"/>
            <a:ext cx="6744879" cy="1008427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기상청에서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시간 단위 강수량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온도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습도값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정보를 받아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DB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저장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371" y="4814874"/>
            <a:ext cx="6744879" cy="1008427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년간 축적된 자료를 이전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data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통계적 방법을 통해 결합 후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적합값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상한값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하한값을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Model DB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저장 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9371" y="2075646"/>
            <a:ext cx="6744878" cy="1008427"/>
          </a:xfrm>
          <a:prstGeom prst="round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시간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동안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축적된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온도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습도를 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RealData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DB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저장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481" y="0"/>
            <a:ext cx="4383519" cy="220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808481" y="2240280"/>
            <a:ext cx="4383519" cy="237743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3833" t="-15167" r="-1575" b="-51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4" y="0"/>
            <a:ext cx="423567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</a:t>
            </a: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목표 수립 방법</a:t>
            </a:r>
            <a:endParaRPr lang="en-US" altLang="ko-KR" sz="2800" dirty="0" smtClean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시스템구성</a:t>
            </a:r>
            <a:r>
              <a:rPr lang="en-US" altLang="ko-KR" sz="3000" dirty="0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r>
              <a:rPr lang="en-US" altLang="ko-KR" sz="3000" dirty="0" err="1" smtClean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DataBase</a:t>
            </a:r>
            <a:endParaRPr lang="en-US" altLang="ko-KR" sz="3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1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25299 -0.091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56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267</Words>
  <Application>Microsoft Office PowerPoint</Application>
  <PresentationFormat>와이드스크린</PresentationFormat>
  <Paragraphs>93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a옛날목욕탕L</vt:lpstr>
      <vt:lpstr>맑은 고딕</vt:lpstr>
      <vt:lpstr>a파도소리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10조</dc:title>
  <dc:creator>MinCheol Park</dc:creator>
  <cp:lastModifiedBy>MinCheol Park</cp:lastModifiedBy>
  <cp:revision>40</cp:revision>
  <dcterms:created xsi:type="dcterms:W3CDTF">2016-06-11T06:48:52Z</dcterms:created>
  <dcterms:modified xsi:type="dcterms:W3CDTF">2016-06-14T15:23:39Z</dcterms:modified>
</cp:coreProperties>
</file>